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G.O.D.S™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Unified Governance Operating System</a:t>
            </a:r>
          </a:p>
          <a:p>
            <a:r>
              <a:t>Sashin Singh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Global system for unified operations</a:t>
            </a:r>
          </a:p>
          <a:p>
            <a:pPr/>
            <a:r>
              <a:t>Standard for governance and compliance</a:t>
            </a:r>
          </a:p>
          <a:p>
            <a:pPr/>
            <a:r>
              <a:t>Scalable infrastructure platform</a:t>
            </a:r>
          </a:p>
          <a:p>
            <a:pPr/>
            <a:r>
              <a:t>Foundation for future digital systems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Systems operate in silos</a:t>
            </a:r>
          </a:p>
          <a:p>
            <a:pPr/>
            <a:r>
              <a:t>Compliance, capital, operations, workforce disconnected</a:t>
            </a:r>
          </a:p>
          <a:p>
            <a:pPr/>
            <a:r>
              <a:t>Lack of unified oversight</a:t>
            </a:r>
          </a:p>
          <a:p>
            <a:pPr/>
            <a:r>
              <a:t>Inefficiency and financial leakage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G.O.D.S unified operating system</a:t>
            </a:r>
          </a:p>
          <a:p>
            <a:pPr/>
            <a:r>
              <a:t>Connects governance, compliance, capital, operations</a:t>
            </a:r>
          </a:p>
          <a:p>
            <a:pPr/>
            <a:r>
              <a:t>Event-driven intelligence layer</a:t>
            </a:r>
          </a:p>
          <a:p>
            <a:pPr/>
            <a:r>
              <a:t>Real-time decision and control capability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System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UDOC – Governance &amp; Compliance</a:t>
            </a:r>
          </a:p>
          <a:p>
            <a:pPr/>
            <a:r>
              <a:t>S.E.T.H.S – Human Systems</a:t>
            </a:r>
          </a:p>
          <a:p>
            <a:pPr/>
            <a:r>
              <a:t>T.S – Infrastructure &amp; Operations</a:t>
            </a:r>
          </a:p>
          <a:p>
            <a:pPr/>
            <a:r>
              <a:t>M.A.D.I.B.A – Capital &amp; Finance</a:t>
            </a:r>
          </a:p>
          <a:p>
            <a:pPr/>
            <a:r>
              <a:t>G.O.D.S – Control &amp; Oversight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How It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Event triggered</a:t>
            </a:r>
          </a:p>
          <a:p>
            <a:pPr/>
            <a:r>
              <a:t>Rules engine evaluates</a:t>
            </a:r>
          </a:p>
          <a:p>
            <a:pPr/>
            <a:r>
              <a:t>State updated</a:t>
            </a:r>
          </a:p>
          <a:p>
            <a:pPr/>
            <a:r>
              <a:t>Workflow created</a:t>
            </a:r>
          </a:p>
          <a:p>
            <a:pPr/>
            <a:r>
              <a:t>Notifications and actions executed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Simulation Ready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Working simulation environment</a:t>
            </a:r>
          </a:p>
          <a:p>
            <a:pPr/>
            <a:r>
              <a:t>Executable system logic</a:t>
            </a:r>
          </a:p>
          <a:p>
            <a:pPr/>
            <a:r>
              <a:t>UI + Backend interaction</a:t>
            </a:r>
          </a:p>
          <a:p>
            <a:pPr/>
            <a:r>
              <a:t>Ready for demonstration and validation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Market Opportunity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GovTech, FinTech, InfraTech convergence</a:t>
            </a:r>
          </a:p>
          <a:p>
            <a:pPr/>
            <a:r>
              <a:t>Enterprise and government applications</a:t>
            </a:r>
          </a:p>
          <a:p>
            <a:pPr/>
            <a:r>
              <a:t>High demand for integrated systems</a:t>
            </a:r>
          </a:p>
          <a:p>
            <a:pPr/>
            <a:r>
              <a:t>Scalable across sectors and regions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Business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Licensing to governments and enterprises</a:t>
            </a:r>
          </a:p>
          <a:p>
            <a:pPr/>
            <a:r>
              <a:t>Infrastructure deployment contracts</a:t>
            </a:r>
          </a:p>
          <a:p>
            <a:pPr/>
            <a:r>
              <a:t>Compliance and governance services</a:t>
            </a:r>
          </a:p>
          <a:p>
            <a:pPr/>
            <a:r>
              <a:t>Long-term system integration revenue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Funding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/>
            <a:r>
              <a:t>Engineering team build-out</a:t>
            </a:r>
          </a:p>
          <a:p>
            <a:pPr/>
            <a:r>
              <a:t>Infrastructure deployment</a:t>
            </a:r>
          </a:p>
          <a:p>
            <a:pPr/>
            <a:r>
              <a:t>Security and compliance implementation</a:t>
            </a:r>
          </a:p>
          <a:p>
            <a:pPr/>
            <a:r>
              <a:t>Operational rollout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